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A</a:t>
            </a:r>
            <a:r>
              <a:rPr/>
              <a:t> </a:t>
            </a:r>
            <a:r>
              <a:rPr/>
              <a:t>Table,</a:t>
            </a:r>
            <a:r>
              <a:rPr/>
              <a:t> </a:t>
            </a:r>
            <a:r>
              <a:rPr/>
              <a:t>with</a:t>
            </a:r>
            <a:r>
              <a:rPr/>
              <a:t> </a:t>
            </a:r>
            <a:r>
              <a:rPr/>
              <a:t>a</a:t>
            </a:r>
            <a:r>
              <a:rPr/>
              <a:t> </a:t>
            </a:r>
            <a:r>
              <a:rPr/>
              <a:t>caption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1816100"/>
          <a:ext cx="10223500" cy="383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Left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Default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1" name="TextBox 3"/>
          <p:cNvSpPr txBox="1"/>
          <p:nvPr/>
        </p:nvSpPr>
        <p:spPr>
          <a:xfrm>
            <a:off x="1117600" y="5651500"/>
            <a:ext cx="102235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Demonstration</a:t>
            </a:r>
            <a:r>
              <a:rPr/>
              <a:t> </a:t>
            </a:r>
            <a:r>
              <a:rPr/>
              <a:t>of</a:t>
            </a:r>
            <a:r>
              <a:rPr/>
              <a:t> </a:t>
            </a:r>
            <a:r>
              <a:rPr/>
              <a:t>simple</a:t>
            </a:r>
            <a:r>
              <a:rPr/>
              <a:t> </a:t>
            </a:r>
            <a:r>
              <a:rPr/>
              <a:t>table</a:t>
            </a:r>
            <a:r>
              <a:rPr/>
              <a:t> </a:t>
            </a:r>
            <a:r>
              <a:rPr/>
              <a:t>syntax,</a:t>
            </a:r>
            <a:r>
              <a:rPr/>
              <a:t> </a:t>
            </a:r>
            <a:r>
              <a:rPr/>
              <a:t>with</a:t>
            </a:r>
            <a:r>
              <a:rPr/>
              <a:t> </a:t>
            </a:r>
            <a:r>
              <a:rPr/>
              <a:t>alignment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1816100"/>
          <a:ext cx="10223500" cy="434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Left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Default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2018-02-27T15:18:40Z</dcterms:created>
  <dcterms:modified xsi:type="dcterms:W3CDTF">2018-02-27T15:18:40Z</dcterms:modified>
</cp:coreProperties>
</file>