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Relationship Id="rId6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 with a new section-level header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Below</a:t>
            </a:r>
            <a:r>
              <a:rPr/>
              <a:t> </a:t>
            </a:r>
            <a:r>
              <a:rPr/>
              <a:t>section-level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spcBef>
                <a:spcPts val="3000"/>
              </a:spcBef>
              <a:buNone/>
            </a:pPr>
            <a:r>
              <a:rPr b="1"/>
              <a:t>Section-level</a:t>
            </a:r>
          </a:p>
          <a:p>
            <a:pPr lvl="0" marL="0" indent="0">
              <a:buNone/>
            </a:pPr>
            <a:r>
              <a:rPr/>
              <a:t>Third slide (with a section-level of 2)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This is another slide.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2018-02-20T01:00:29Z</dcterms:created>
  <dcterms:modified xsi:type="dcterms:W3CDTF">2018-02-20T01:00:29Z</dcterms:modified>
</cp:coreProperties>
</file>