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Override PartName="/docProps/app.xml" ContentType="application/vnd.openxmlformats-officedocument.extended-properties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package/2006/relationships/metadata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67" d="100"/>
          <a:sy n="67" d="100"/>
        </p:scale>
        <p:origin x="66" y="8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?>
<Relationships xmlns="http://schemas.openxmlformats.org/package/2006/relationships"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4" Type="http://schemas.openxmlformats.org/officeDocument/2006/relationships/presProps" Target="presProps.xml" /><Relationship Id="rId1" Type="http://schemas.openxmlformats.org/officeDocument/2006/relationships/slideMaster" Target="slideMasters/slideMaster1.xml" /><Relationship Id="rId7" Type="http://schemas.openxmlformats.org/officeDocument/2006/relationships/tableStyles" Target="tableStyles.xml" /><Relationship Id="rId6" Type="http://schemas.openxmlformats.org/officeDocument/2006/relationships/theme" Target="theme/theme1.xml" /><Relationship Id="rId5" Type="http://schemas.openxmlformats.org/officeDocument/2006/relationships/viewProps" Target="viewProp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19FB2-3AAB-4D03-B13A-2960828C78E3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0C674-7DFC-42FE-B9CD-82963CDB1557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6456F-F47D-4F25-8053-2A695DA0CA7D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C7379-69CC-4837-9905-BEBA22830C8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8B7E-8AEE-4F10-BFEE-C999AD004D36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8F3F9-58BC-440B-B37B-805B9055EF9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A53AF-48EA-489D-8260-9DCAB666386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D02AE-B9A4-47BD-AF8E-97E16144138B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FD78B-DB02-4362-BCDC-98A55456977C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16976-5D93-46E4-A98A-FAD63E4D0EA8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9F4F5-F4D2-4D2A-AB60-88D37ADCB869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BC6CE-6D1E-47E5-8859-F31AC5380EB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E7C4-4DA4-404D-9965-B13F2DD7D8BF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B7AA-4A53-424F-AD41-70827B6504B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4882-FB12-4BC8-9960-9AD8104D7FAE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1BD23-6E54-4D9D-AD88-A2813C73CC25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1A834-4F3C-4AF9-9C74-05EC35A0F29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51CF1133-3259-4C45-BABA-5B62D9C6F78D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Lists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/>
              <a:t>Bulleted bulleted lists.</a:t>
            </a:r>
          </a:p>
          <a:p>
            <a:pPr lvl="1"/>
            <a:r>
              <a:rPr/>
              <a:t>And go to aribtrary depth.</a:t>
            </a:r>
          </a:p>
          <a:p>
            <a:pPr lvl="2"/>
            <a:r>
              <a:rPr/>
              <a:t>Like this</a:t>
            </a:r>
          </a:p>
          <a:p>
            <a:pPr lvl="3"/>
            <a:r>
              <a:rPr/>
              <a:t>Or this</a:t>
            </a:r>
          </a:p>
          <a:p>
            <a:pPr lvl="2"/>
            <a:r>
              <a:rPr/>
              <a:t>Back to here.</a:t>
            </a:r>
          </a:p>
        </p:txBody>
      </p:sp>
    </p:spTree>
  </p:cSld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Lists</a:t>
            </a:r>
            <a:r>
              <a:rPr/>
              <a:t> </a:t>
            </a:r>
            <a:r>
              <a:rPr/>
              <a:t>(continued)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Lists can also be numbered:</a:t>
            </a:r>
          </a:p>
          <a:p>
            <a:pPr lvl="1">
              <a:buAutoNum type="arabicPeriod"/>
            </a:pPr>
            <a:r>
              <a:rPr/>
              <a:t>Tomatoes</a:t>
            </a:r>
          </a:p>
          <a:p>
            <a:pPr lvl="1">
              <a:buAutoNum type="arabicPeriod"/>
            </a:pPr>
            <a:r>
              <a:rPr/>
              <a:t>Potatoes of various sorts</a:t>
            </a:r>
          </a:p>
          <a:p>
            <a:pPr lvl="2">
              <a:buAutoNum type="alphaLcPeriod"/>
            </a:pPr>
            <a:r>
              <a:rPr/>
              <a:t>sweet potatoes</a:t>
            </a:r>
          </a:p>
          <a:p>
            <a:pPr lvl="2">
              <a:buAutoNum type="alphaLcPeriod"/>
            </a:pPr>
            <a:r>
              <a:rPr/>
              <a:t>russet potates</a:t>
            </a:r>
          </a:p>
          <a:p>
            <a:pPr lvl="1">
              <a:buAutoNum type="arabicPeriod"/>
            </a:pPr>
            <a:r>
              <a:rPr/>
              <a:t>Tornadoes, for the rhyme.</a:t>
            </a:r>
          </a:p>
        </p:txBody>
      </p:sp>
    </p:spTree>
  </p:cSld>
</p:sld>
</file>

<file path=ppt/theme/theme1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TM04033923[[fn=Depth]]</Template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Corbel</vt:lpstr>
      <vt:lpstr>Depth</vt:lpstr>
      <vt:lpstr>PowerPoint Presentation</vt:lpstr>
    </vt:vector>
  </TitlesOfParts>
  <Company>Johns Hopkins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terms:created xsi:type="dcterms:W3CDTF">2018-02-27T14:32:58Z</dcterms:created>
  <dcterms:modified xsi:type="dcterms:W3CDTF">2018-02-27T14:32:58Z</dcterms:modified>
</cp:coreProperties>
</file>