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64000" y="1816100"/>
            <a:ext cx="4343400" cy="4343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180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One</a:t>
            </a:r>
            <a:r>
              <a:rPr/>
              <a:t> </a:t>
            </a:r>
            <a:r>
              <a:rPr/>
              <a:t>More</a:t>
            </a:r>
          </a:p>
        </p:txBody>
      </p:sp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180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2018-02-20T01:00:29Z</dcterms:created>
  <dcterms:modified xsi:type="dcterms:W3CDTF">2018-02-20T01:00:29Z</dcterms:modified>
</cp:coreProperties>
</file>